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86" r:id="rId2"/>
    <p:sldId id="293" r:id="rId3"/>
    <p:sldId id="295" r:id="rId4"/>
    <p:sldId id="296" r:id="rId5"/>
    <p:sldId id="298" r:id="rId6"/>
    <p:sldId id="297" r:id="rId7"/>
    <p:sldId id="1171" r:id="rId8"/>
    <p:sldId id="391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5EDC8-B33A-4A98-873D-6A9EE8192210}" type="datetimeFigureOut">
              <a:rPr lang="nl-NL" smtClean="0"/>
              <a:t>10-11-2023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C80CA-BD99-4C30-A1D7-1234F653FB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6377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4B280-71B8-4FAA-8444-7562C8A1CE6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notities 5">
            <a:extLst>
              <a:ext uri="{FF2B5EF4-FFF2-40B4-BE49-F238E27FC236}">
                <a16:creationId xmlns:a16="http://schemas.microsoft.com/office/drawing/2014/main" id="{D70428D7-EA38-44E5-8F3C-346F70537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886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4B280-71B8-4FAA-8444-7562C8A1CE62}" type="slidenum">
              <a:rPr lang="nl-NL" smtClean="0"/>
              <a:t>8</a:t>
            </a:fld>
            <a:endParaRPr lang="nl-NL"/>
          </a:p>
        </p:txBody>
      </p:sp>
      <p:sp>
        <p:nvSpPr>
          <p:cNvPr id="6" name="Tijdelijke aanduiding voor notities 5">
            <a:extLst>
              <a:ext uri="{FF2B5EF4-FFF2-40B4-BE49-F238E27FC236}">
                <a16:creationId xmlns:a16="http://schemas.microsoft.com/office/drawing/2014/main" id="{D70428D7-EA38-44E5-8F3C-346F70537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1557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EC1A6-A51F-FADD-456B-458338655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F04379E-C6E7-7A15-F79E-6B0F73E87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EDFA02-3517-AF87-65EA-EF81634D0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8CA3-C7BE-4AFD-B3B7-FDA554AFCB01}" type="datetimeFigureOut">
              <a:rPr lang="nl-NL" smtClean="0"/>
              <a:t>10-11-2023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41DE8D-0268-233F-9931-B6ADE7FDF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A539A7-FC19-DDE4-7463-EFD7C7B40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6C61-EB65-4DEB-B821-72FDDC525B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17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22116-55EF-2D63-EB5E-668758562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9AC40E9-8967-2176-3FAD-6FC128EF7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EF9DE2-7816-F864-B674-77BC639D9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8CA3-C7BE-4AFD-B3B7-FDA554AFCB01}" type="datetimeFigureOut">
              <a:rPr lang="nl-NL" smtClean="0"/>
              <a:t>10-11-2023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B15606-D03A-BCDC-2C35-F55E4C5A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F8698F-43FB-2457-E21A-2B81EE841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6C61-EB65-4DEB-B821-72FDDC525B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264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9A120D5-4444-D05E-CEA4-A15A45D5C7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2925D38-E29A-6835-68DE-120CBC344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E0BA91-2EC8-6ECA-34CD-BC656C6CD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8CA3-C7BE-4AFD-B3B7-FDA554AFCB01}" type="datetimeFigureOut">
              <a:rPr lang="nl-NL" smtClean="0"/>
              <a:t>10-11-2023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EC384E-A1E1-C4F0-3152-D41EEEDCF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033617-5490-27D1-3CFC-BAF468C7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6C61-EB65-4DEB-B821-72FDDC525B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58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7014E-6C73-7F3E-4062-A5C09CE24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39DB68-A5C5-F0AB-B4D3-7EBCA81DD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2BE546-4BC3-4DF8-E029-2D2AD6D8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8CA3-C7BE-4AFD-B3B7-FDA554AFCB01}" type="datetimeFigureOut">
              <a:rPr lang="nl-NL" smtClean="0"/>
              <a:t>10-11-2023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F2C3B4-B478-1241-4F8B-C8946E22D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30FE80-62D1-A805-9AD2-F93F52E1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6C61-EB65-4DEB-B821-72FDDC525B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98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068E39-ED3E-FDA2-0510-81310578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93D6BC-75B7-D93F-A09D-5051F1AD5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23DF9C-AC7E-422A-0D26-C85AF1BC5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8CA3-C7BE-4AFD-B3B7-FDA554AFCB01}" type="datetimeFigureOut">
              <a:rPr lang="nl-NL" smtClean="0"/>
              <a:t>10-11-2023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BBCA34-1851-37A5-343E-6BEACABF1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B09339-D882-9116-0C8A-05987DEF2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6C61-EB65-4DEB-B821-72FDDC525B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70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43AAE-802C-3E61-772E-6877F5333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36E110-9773-DE19-4DCE-437F9083C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90A342E-F6D2-CAD6-559E-FDCE93E3D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1E75CF6-BEAA-1F58-94B4-222A920BE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8CA3-C7BE-4AFD-B3B7-FDA554AFCB01}" type="datetimeFigureOut">
              <a:rPr lang="nl-NL" smtClean="0"/>
              <a:t>10-11-2023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35BCE5-6E64-1399-75AB-68E373E58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7B6DC2-20EF-52CD-41FB-FC0E6943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6C61-EB65-4DEB-B821-72FDDC525B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5079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B5682E-A677-E0C8-F9D8-F1EEC6E8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74846C3-5C74-810A-8224-3852AFDAC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F0BA897-6C4E-B4FE-D8EF-CB9D2EA21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3B177C1-F19D-5028-B9DB-284F9EE505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1D68DDF-AE8B-2752-9CAC-17BCD486E9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0DC8A40-8C1E-6E40-F784-F7E94AAE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8CA3-C7BE-4AFD-B3B7-FDA554AFCB01}" type="datetimeFigureOut">
              <a:rPr lang="nl-NL" smtClean="0"/>
              <a:t>10-11-2023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7308595-9C96-C44E-CD5D-0F73D45FC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FE64477-3CC1-407E-B8BD-FA2ED1CA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6C61-EB65-4DEB-B821-72FDDC525B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117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C3C8B7-83C9-E105-C0A5-E83FDAD6F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DD40D1E-82D6-E286-B944-C3A19521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8CA3-C7BE-4AFD-B3B7-FDA554AFCB01}" type="datetimeFigureOut">
              <a:rPr lang="nl-NL" smtClean="0"/>
              <a:t>10-11-2023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7C3EE90-398A-ABBA-1504-D76DBACF7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F0696E2-189C-DF35-9A9E-CC8FEFA0C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6C61-EB65-4DEB-B821-72FDDC525B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6185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F3D5619-6F4C-0EBB-D2AE-CA127F123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8CA3-C7BE-4AFD-B3B7-FDA554AFCB01}" type="datetimeFigureOut">
              <a:rPr lang="nl-NL" smtClean="0"/>
              <a:t>10-11-2023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8CF1809-53E3-1850-710B-EA5CDB17B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871518B-BCCB-C72E-1B58-996E842E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6C61-EB65-4DEB-B821-72FDDC525B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738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500B2C-B81F-321D-A939-5880CDA0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12BACE-72E8-ACB4-3707-DC81ECC14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13C891F-4F73-982D-DA4F-DA6E69F21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C3AAA27-3ECB-C724-9ACE-BE145C5F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8CA3-C7BE-4AFD-B3B7-FDA554AFCB01}" type="datetimeFigureOut">
              <a:rPr lang="nl-NL" smtClean="0"/>
              <a:t>10-11-2023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D677005-6D7C-EC38-750D-2406F5C14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200DE0A-E9F2-D015-9D90-1924E15E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6C61-EB65-4DEB-B821-72FDDC525B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564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87E003-C373-F344-FBDC-34480D308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DCD6E92-D126-5F73-0077-9F28E7FE39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7A626C2-D55A-2177-A7E6-849CF848B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6FAD61-FEB3-B5F0-FC57-56936441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8CA3-C7BE-4AFD-B3B7-FDA554AFCB01}" type="datetimeFigureOut">
              <a:rPr lang="nl-NL" smtClean="0"/>
              <a:t>10-11-2023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F10B01C-4A8A-AA5E-46D2-6E6A7B32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BA48F96-C911-0460-FA29-152D981F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6C61-EB65-4DEB-B821-72FDDC525B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815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602C1A7-1A58-EA8E-3222-3BA08D20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507031-31AE-6A0B-00BA-BC911E2EB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5C4CC7-92D2-812C-E549-366FB75EB9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88CA3-C7BE-4AFD-B3B7-FDA554AFCB01}" type="datetimeFigureOut">
              <a:rPr lang="nl-NL" smtClean="0"/>
              <a:t>10-11-2023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B89595-5AD3-B7E3-86C6-968021431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911951-B4E4-06EB-EA10-2A75ABA90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26C61-EB65-4DEB-B821-72FDDC525B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868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0E4E9-D0A6-E5AD-A699-B837D1D8C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435" y="148592"/>
            <a:ext cx="8845440" cy="1042034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>
                <a:latin typeface="Titillium Web" panose="00000500000000000000" pitchFamily="2" charset="0"/>
              </a:rPr>
              <a:t>Doorbraaknetwerk Groningen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9FB5F12-35DF-57AB-B52C-230125D2C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433" y="1300480"/>
            <a:ext cx="4759218" cy="774066"/>
          </a:xfrm>
          <a:effectLst/>
        </p:spPr>
        <p:txBody>
          <a:bodyPr>
            <a:normAutofit fontScale="25000" lnSpcReduction="20000"/>
          </a:bodyPr>
          <a:lstStyle/>
          <a:p>
            <a:pPr algn="l"/>
            <a:r>
              <a:rPr lang="nl-NL" sz="14400" dirty="0">
                <a:solidFill>
                  <a:srgbClr val="C00000"/>
                </a:solidFill>
                <a:latin typeface="Titillium Web" panose="00000500000000000000" pitchFamily="2" charset="0"/>
              </a:rPr>
              <a:t>Even voorstellen</a:t>
            </a:r>
          </a:p>
          <a:p>
            <a:pPr algn="l"/>
            <a:endParaRPr lang="nl-NL" sz="3200" dirty="0"/>
          </a:p>
          <a:p>
            <a:pPr algn="l"/>
            <a:endParaRPr lang="nl-NL" sz="4600" dirty="0"/>
          </a:p>
          <a:p>
            <a:pPr algn="l"/>
            <a:r>
              <a:rPr lang="nl-NL" sz="3100" dirty="0"/>
              <a:t>   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579C39-77B2-6D7D-4DD2-CA7F6DA86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422" y="148592"/>
            <a:ext cx="1796188" cy="184530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5E19B878-A9AC-67C5-2EA6-952F906416F3}"/>
              </a:ext>
            </a:extLst>
          </p:cNvPr>
          <p:cNvSpPr txBox="1"/>
          <p:nvPr/>
        </p:nvSpPr>
        <p:spPr>
          <a:xfrm flipH="1">
            <a:off x="564250" y="5238750"/>
            <a:ext cx="581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</a:rPr>
              <a:t>Annet Visser en Joyce Bosman</a:t>
            </a:r>
            <a:endParaRPr lang="nl-NL" sz="3200" dirty="0">
              <a:latin typeface="Titillium Web" panose="00000500000000000000" pitchFamily="2" charset="0"/>
            </a:endParaRPr>
          </a:p>
        </p:txBody>
      </p:sp>
      <p:pic>
        <p:nvPicPr>
          <p:cNvPr id="13" name="Afbeelding 12" descr="Afbeelding met overdekt, persoon, raam&#10;&#10;Automatisch gegenereerde beschrijving">
            <a:extLst>
              <a:ext uri="{FF2B5EF4-FFF2-40B4-BE49-F238E27FC236}">
                <a16:creationId xmlns:a16="http://schemas.microsoft.com/office/drawing/2014/main" id="{B0D487E6-AC84-63F0-9BD9-4CD267606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99" y="2184400"/>
            <a:ext cx="4521887" cy="28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30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8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D279F0-BBD2-475E-8603-A1EF60EF6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lang="nl-NL" sz="3900"/>
              <a:t>Doorbraaknetwerk Groningen</a:t>
            </a:r>
          </a:p>
        </p:txBody>
      </p:sp>
      <p:cxnSp>
        <p:nvCxnSpPr>
          <p:cNvPr id="37" name="Straight Connector 30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C28805-31CA-4385-9A52-99C82D0E8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r>
              <a:rPr lang="nl-NL" sz="2000" dirty="0">
                <a:solidFill>
                  <a:schemeClr val="tx1">
                    <a:alpha val="80000"/>
                  </a:schemeClr>
                </a:solidFill>
              </a:rPr>
              <a:t>Ontstaan vanuit Project Stapeling Sociaal Domein</a:t>
            </a:r>
          </a:p>
          <a:p>
            <a:r>
              <a:rPr lang="nl-NL" sz="2000" dirty="0">
                <a:solidFill>
                  <a:schemeClr val="tx1">
                    <a:alpha val="80000"/>
                  </a:schemeClr>
                </a:solidFill>
              </a:rPr>
              <a:t>Integrale samenwerking WIJ Groningen en Gemeente Groningen, werkwijze ontwikkeld</a:t>
            </a:r>
          </a:p>
          <a:p>
            <a:r>
              <a:rPr lang="nl-NL" sz="2000" dirty="0">
                <a:solidFill>
                  <a:schemeClr val="tx1">
                    <a:alpha val="80000"/>
                  </a:schemeClr>
                </a:solidFill>
              </a:rPr>
              <a:t>Wat doen wij:</a:t>
            </a:r>
          </a:p>
          <a:p>
            <a:pPr lvl="1"/>
            <a:r>
              <a:rPr lang="nl-NL" sz="2000" dirty="0">
                <a:solidFill>
                  <a:schemeClr val="tx1">
                    <a:alpha val="80000"/>
                  </a:schemeClr>
                </a:solidFill>
              </a:rPr>
              <a:t>Integraal maatwerk maken met Doorbraakmethode</a:t>
            </a:r>
          </a:p>
          <a:p>
            <a:pPr lvl="1"/>
            <a:r>
              <a:rPr lang="nl-NL" sz="2000" dirty="0">
                <a:solidFill>
                  <a:schemeClr val="tx1">
                    <a:alpha val="80000"/>
                  </a:schemeClr>
                </a:solidFill>
              </a:rPr>
              <a:t>Leren van de ervaringen en zo dienstverlening verbeteren. </a:t>
            </a:r>
          </a:p>
          <a:p>
            <a:pPr marL="457200" lvl="1" indent="0">
              <a:buNone/>
            </a:pPr>
            <a:endParaRPr lang="nl-NL" sz="2000" dirty="0">
              <a:solidFill>
                <a:schemeClr val="tx1">
                  <a:alpha val="80000"/>
                </a:schemeClr>
              </a:solidFill>
            </a:endParaRPr>
          </a:p>
          <a:p>
            <a:pPr marL="457200" lvl="1" indent="0">
              <a:buNone/>
            </a:pPr>
            <a:endParaRPr lang="nl-NL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nl-NL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nl-NL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nl-NL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4" name="hamster">
            <a:hlinkClick r:id="" action="ppaction://media"/>
            <a:extLst>
              <a:ext uri="{FF2B5EF4-FFF2-40B4-BE49-F238E27FC236}">
                <a16:creationId xmlns:a16="http://schemas.microsoft.com/office/drawing/2014/main" id="{805BB554-9003-4A2D-B94B-78DFD94329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0292" y="1336390"/>
            <a:ext cx="2733126" cy="4837394"/>
          </a:xfrm>
          <a:prstGeom prst="rect">
            <a:avLst/>
          </a:prstGeom>
        </p:spPr>
      </p:pic>
      <p:sp>
        <p:nvSpPr>
          <p:cNvPr id="38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1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012E42-9C88-466A-8A11-E22751EB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3800"/>
              <a:t>Doorbraakmethode / maatwerkdriehoek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B8FBB25-A58E-4908-B568-B1977DA00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Wat is het perspectief / de betrokkenheid van het huishouden?</a:t>
            </a:r>
          </a:p>
          <a:p>
            <a:r>
              <a:rPr lang="en-US" sz="2200"/>
              <a:t>Wat zegt de wet?</a:t>
            </a:r>
          </a:p>
          <a:p>
            <a:r>
              <a:rPr lang="en-US" sz="2200"/>
              <a:t>Wat levert dit op?</a:t>
            </a:r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1012266-EA70-4DC8-9CBE-73BD6ED63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7" r="11726" b="10489"/>
          <a:stretch/>
        </p:blipFill>
        <p:spPr>
          <a:xfrm>
            <a:off x="4883669" y="54874"/>
            <a:ext cx="6878775" cy="61386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4C8AA0F-69B6-4F57-8D1D-EC480F17EE09}"/>
              </a:ext>
            </a:extLst>
          </p:cNvPr>
          <p:cNvSpPr txBox="1"/>
          <p:nvPr/>
        </p:nvSpPr>
        <p:spPr>
          <a:xfrm>
            <a:off x="5795561" y="5916568"/>
            <a:ext cx="3645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Bron: Instituut voor publieke waarden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E69C84DD-8E75-435F-B27D-26AF13B93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45" y="247687"/>
            <a:ext cx="2131199" cy="211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46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1B1D19-504B-4F0F-B3F9-DC80BB83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249"/>
            <a:ext cx="10515600" cy="1442160"/>
          </a:xfrm>
        </p:spPr>
        <p:txBody>
          <a:bodyPr>
            <a:normAutofit/>
          </a:bodyPr>
          <a:lstStyle/>
          <a:p>
            <a:r>
              <a:rPr lang="nl-NL" dirty="0"/>
              <a:t>Lerende organisatie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3FBCA91-0938-4831-AB61-22454963F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31" y="681346"/>
            <a:ext cx="8465130" cy="63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69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loud cuddle">
            <a:hlinkClick r:id="" action="ppaction://media"/>
            <a:extLst>
              <a:ext uri="{FF2B5EF4-FFF2-40B4-BE49-F238E27FC236}">
                <a16:creationId xmlns:a16="http://schemas.microsoft.com/office/drawing/2014/main" id="{B8967DCA-7C9F-4BE7-A8BE-0E22C65440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6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363EB1D-6A0D-4D0D-935C-EA7EAE719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004" y="0"/>
            <a:ext cx="8835992" cy="662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76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F7D506-8D3E-40F1-A78C-2D679FF3B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nl-NL" dirty="0"/>
              <a:t>Duurzame financiering doorbraak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4F8E81-B1F3-4586-8533-E956D3ACD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Ontschot werken door achteraf aan de hand van het canvas te beoordelen uit welk budget het maatwerk moet worden gefinancierd.</a:t>
            </a:r>
          </a:p>
          <a:p>
            <a:endParaRPr lang="nl-NL" sz="20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831B626-AD67-4427-B423-8460FFA00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1" r="248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13416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8DD3E6-B208-4E89-9AE5-2504B8DFD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30037"/>
            <a:ext cx="8229600" cy="44752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0FDA597-5102-97AB-0962-76256D91C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025" y="365125"/>
            <a:ext cx="4287916" cy="1325563"/>
          </a:xfrm>
        </p:spPr>
        <p:txBody>
          <a:bodyPr/>
          <a:lstStyle/>
          <a:p>
            <a:r>
              <a:rPr lang="nl-NL" dirty="0" err="1"/>
              <a:t>Agree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disagree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39C5AE2-4C24-42C0-AC7F-0C496D2B9D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19394" r="24916" b="14222"/>
          <a:stretch/>
        </p:blipFill>
        <p:spPr>
          <a:xfrm>
            <a:off x="2361802" y="1490904"/>
            <a:ext cx="6545131" cy="48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4619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78F003F1AC6A43B009BD2F2109477B" ma:contentTypeVersion="16" ma:contentTypeDescription="Een nieuw document maken." ma:contentTypeScope="" ma:versionID="70b7f5367531d14dcd3a42bec4e49d30">
  <xsd:schema xmlns:xsd="http://www.w3.org/2001/XMLSchema" xmlns:xs="http://www.w3.org/2001/XMLSchema" xmlns:p="http://schemas.microsoft.com/office/2006/metadata/properties" xmlns:ns2="f1474087-4e67-4afa-8b67-260e774a898f" xmlns:ns3="47d59105-afdc-4a95-8fb7-abb97e53eb91" targetNamespace="http://schemas.microsoft.com/office/2006/metadata/properties" ma:root="true" ma:fieldsID="ccbaaab1ba1b8628df4eab2e34bbbaff" ns2:_="" ns3:_="">
    <xsd:import namespace="f1474087-4e67-4afa-8b67-260e774a898f"/>
    <xsd:import namespace="47d59105-afdc-4a95-8fb7-abb97e53eb9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474087-4e67-4afa-8b67-260e774a898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int-hash delen" ma:internalName="SharingHintHash" ma:readOnly="true">
      <xsd:simpleType>
        <xsd:restriction base="dms:Text"/>
      </xsd:simpleType>
    </xsd:element>
    <xsd:element name="SharedWithDetails" ma:index="10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67724ba-80c4-4770-8aba-4f4b120d3d34}" ma:internalName="TaxCatchAll" ma:showField="CatchAllData" ma:web="f1474087-4e67-4afa-8b67-260e774a89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59105-afdc-4a95-8fb7-abb97e53eb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b0c466e-2caf-4f6a-be88-1baca597dd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d59105-afdc-4a95-8fb7-abb97e53eb91">
      <Terms xmlns="http://schemas.microsoft.com/office/infopath/2007/PartnerControls"/>
    </lcf76f155ced4ddcb4097134ff3c332f>
    <TaxCatchAll xmlns="f1474087-4e67-4afa-8b67-260e774a898f" xsi:nil="true"/>
  </documentManagement>
</p:properties>
</file>

<file path=customXml/itemProps1.xml><?xml version="1.0" encoding="utf-8"?>
<ds:datastoreItem xmlns:ds="http://schemas.openxmlformats.org/officeDocument/2006/customXml" ds:itemID="{EC401CAE-2191-4AC3-B102-3A7A06AAEB67}"/>
</file>

<file path=customXml/itemProps2.xml><?xml version="1.0" encoding="utf-8"?>
<ds:datastoreItem xmlns:ds="http://schemas.openxmlformats.org/officeDocument/2006/customXml" ds:itemID="{D5FC9B14-B7AD-48E6-BB82-7CEE9B1D9CE2}"/>
</file>

<file path=customXml/itemProps3.xml><?xml version="1.0" encoding="utf-8"?>
<ds:datastoreItem xmlns:ds="http://schemas.openxmlformats.org/officeDocument/2006/customXml" ds:itemID="{67B50C74-279D-4055-89B9-B00E05BA2396}"/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107</Words>
  <Application>Microsoft Office PowerPoint</Application>
  <PresentationFormat>Breedbeeld</PresentationFormat>
  <Paragraphs>26</Paragraphs>
  <Slides>8</Slides>
  <Notes>2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Titillium Web</vt:lpstr>
      <vt:lpstr>Kantoorthema</vt:lpstr>
      <vt:lpstr>Doorbraaknetwerk Groningen</vt:lpstr>
      <vt:lpstr>Doorbraaknetwerk Groningen</vt:lpstr>
      <vt:lpstr>Doorbraakmethode / maatwerkdriehoek</vt:lpstr>
      <vt:lpstr>Lerende organisatie</vt:lpstr>
      <vt:lpstr>PowerPoint-presentatie</vt:lpstr>
      <vt:lpstr>PowerPoint-presentatie</vt:lpstr>
      <vt:lpstr>Duurzame financiering doorbraak</vt:lpstr>
      <vt:lpstr>Agree to disagree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Saskia Duursma</dc:creator>
  <cp:lastModifiedBy>Annet Visser</cp:lastModifiedBy>
  <cp:revision>50</cp:revision>
  <dcterms:created xsi:type="dcterms:W3CDTF">2023-05-10T11:03:01Z</dcterms:created>
  <dcterms:modified xsi:type="dcterms:W3CDTF">2023-11-10T08:17:39Z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0x010100C678F003F1AC6A43B009BD2F2109477B</vt:lpwstr>
  </property>
</Properties>
</file>